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ru-RU" sz="4400" dirty="0" smtClean="0"/>
              <a:t>Название лекции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ru-RU" sz="2100" dirty="0" smtClean="0"/>
              <a:t>Автор/авторы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Текст слайда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Фамилия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3938</TotalTime>
  <Words>9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Rockwell</vt:lpstr>
      <vt:lpstr>Wingdings</vt:lpstr>
      <vt:lpstr>Преимущество</vt:lpstr>
      <vt:lpstr>Название лекции</vt:lpstr>
      <vt:lpstr>Заголовок слайда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152</cp:revision>
  <cp:lastPrinted>2017-02-02T08:45:40Z</cp:lastPrinted>
  <dcterms:created xsi:type="dcterms:W3CDTF">2017-01-31T11:25:04Z</dcterms:created>
  <dcterms:modified xsi:type="dcterms:W3CDTF">2017-02-23T22:27:00Z</dcterms:modified>
</cp:coreProperties>
</file>